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8"/>
  </p:notesMasterIdLst>
  <p:handoutMasterIdLst>
    <p:handoutMasterId r:id="rId9"/>
  </p:handoutMasterIdLst>
  <p:sldIdLst>
    <p:sldId id="514" r:id="rId2"/>
    <p:sldId id="817" r:id="rId3"/>
    <p:sldId id="513" r:id="rId4"/>
    <p:sldId id="813" r:id="rId5"/>
    <p:sldId id="512" r:id="rId6"/>
    <p:sldId id="818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Matthew J [CCE E]" initials="NMJ[E" lastIdx="1" clrIdx="0">
    <p:extLst>
      <p:ext uri="{19B8F6BF-5375-455C-9EA6-DF929625EA0E}">
        <p15:presenceInfo xmlns:p15="http://schemas.microsoft.com/office/powerpoint/2012/main" userId="Nelson, Matthew J [CCE E]" providerId="None"/>
      </p:ext>
    </p:extLst>
  </p:cmAuthor>
  <p:cmAuthor id="2" name="matthew Nelson" initials="mN" lastIdx="1" clrIdx="1">
    <p:extLst>
      <p:ext uri="{19B8F6BF-5375-455C-9EA6-DF929625EA0E}">
        <p15:presenceInfo xmlns:p15="http://schemas.microsoft.com/office/powerpoint/2012/main" userId="edj4XCjYmsubzIpR1zO7h/a131U5IfdgbRC/OFD0UwQ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525252"/>
    <a:srgbClr val="F8F8F8"/>
    <a:srgbClr val="ACA39A"/>
    <a:srgbClr val="F1BE48"/>
    <a:srgbClr val="6E6259"/>
    <a:srgbClr val="010000"/>
    <a:srgbClr val="7A6E67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6" autoAdjust="0"/>
    <p:restoredTop sz="95226" autoAdjust="0"/>
  </p:normalViewPr>
  <p:slideViewPr>
    <p:cSldViewPr>
      <p:cViewPr varScale="1">
        <p:scale>
          <a:sx n="88" d="100"/>
          <a:sy n="88" d="100"/>
        </p:scale>
        <p:origin x="102" y="29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3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21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6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63484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SU LEFT white.eps"/>
          <p:cNvPicPr>
            <a:picLocks noChangeAspect="1"/>
          </p:cNvPicPr>
          <p:nvPr userDrawn="1"/>
        </p:nvPicPr>
        <p:blipFill>
          <a:blip r:embed="rId4"/>
          <a:srcRect b="38235"/>
          <a:stretch>
            <a:fillRect/>
          </a:stretch>
        </p:blipFill>
        <p:spPr bwMode="auto">
          <a:xfrm>
            <a:off x="381000" y="65032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648200" y="64698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Civil, Construction, and Environmental</a:t>
            </a:r>
            <a:r>
              <a:rPr lang="en-US" sz="1200" kern="0" baseline="0" dirty="0">
                <a:latin typeface="Univers 75 Black" charset="0"/>
                <a:ea typeface="Univers 75 Black" charset="0"/>
                <a:cs typeface="Univers 75 Black" charset="0"/>
              </a:rPr>
              <a:t> Engineering</a:t>
            </a:r>
            <a:endParaRPr lang="en-US" sz="1200" kern="0" dirty="0">
              <a:latin typeface="Univers 75 Black" charset="0"/>
              <a:ea typeface="Univers 75 Black" charset="0"/>
              <a:cs typeface="Univers 75 Black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" y="0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A: Approved for public release; distribution unlimited (AFRL-2022-3309)</a:t>
            </a:r>
          </a:p>
        </p:txBody>
      </p:sp>
    </p:spTree>
    <p:extLst>
      <p:ext uri="{BB962C8B-B14F-4D97-AF65-F5344CB8AC3E}">
        <p14:creationId xmlns:p14="http://schemas.microsoft.com/office/powerpoint/2010/main" val="3400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2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2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71.6 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CF2A1D-2B8D-4B20-87E6-21258176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4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50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71.6 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No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49199" y="26670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5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866 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4B9D254-E400-418B-9A13-14F43D06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6693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7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866 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2683" y="2514600"/>
            <a:ext cx="3413125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084 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2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DE1066A-633B-442F-A11C-98861367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3192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1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520" y="195022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8102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Datasets</a:t>
            </a:r>
            <a:endParaRPr lang="en-US" sz="2800" dirty="0">
              <a:solidFill>
                <a:srgbClr val="C8102E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04520" y="68580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04520" y="685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5 – test 8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86200" y="108417"/>
            <a:ext cx="4953000" cy="696430"/>
            <a:chOff x="66676" y="2798082"/>
            <a:chExt cx="6715124" cy="1261836"/>
          </a:xfrm>
        </p:grpSpPr>
        <p:sp>
          <p:nvSpPr>
            <p:cNvPr id="29" name="Rectangle 28"/>
            <p:cNvSpPr/>
            <p:nvPr/>
          </p:nvSpPr>
          <p:spPr>
            <a:xfrm>
              <a:off x="66676" y="2798082"/>
              <a:ext cx="6715124" cy="1261836"/>
            </a:xfrm>
            <a:prstGeom prst="rect">
              <a:avLst/>
            </a:prstGeom>
            <a:noFill/>
          </p:spPr>
        </p:sp>
        <p:sp>
          <p:nvSpPr>
            <p:cNvPr id="30" name="Freeform 29"/>
            <p:cNvSpPr/>
            <p:nvPr/>
          </p:nvSpPr>
          <p:spPr>
            <a:xfrm>
              <a:off x="66676" y="3099793"/>
              <a:ext cx="1879221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High-Rate</a:t>
              </a:r>
              <a:r>
                <a:rPr lang="en-US" sz="1000" kern="1200" dirty="0">
                  <a:latin typeface="Garamond" panose="02020404030301010803" pitchFamily="18" charset="0"/>
                </a:rPr>
                <a:t> Overview</a:t>
              </a:r>
              <a:endParaRPr lang="en-US" sz="1000" kern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163052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Benchmark</a:t>
              </a:r>
            </a:p>
          </p:txBody>
        </p:sp>
        <p:sp>
          <p:nvSpPr>
            <p:cNvPr id="32" name="Freeform 31"/>
            <p:cNvSpPr/>
            <p:nvPr/>
          </p:nvSpPr>
          <p:spPr>
            <a:xfrm>
              <a:off x="3194376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9218" tIns="26670" rIns="355877" bIns="2667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latin typeface="Garamond" panose="02020404030301010803" pitchFamily="18" charset="0"/>
                </a:rPr>
                <a:t>Applications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750050" y="3099793"/>
              <a:ext cx="1883664" cy="658415"/>
            </a:xfrm>
            <a:custGeom>
              <a:avLst/>
              <a:gdLst>
                <a:gd name="connsiteX0" fmla="*/ 0 w 1646039"/>
                <a:gd name="connsiteY0" fmla="*/ 0 h 658415"/>
                <a:gd name="connsiteX1" fmla="*/ 1316832 w 1646039"/>
                <a:gd name="connsiteY1" fmla="*/ 0 h 658415"/>
                <a:gd name="connsiteX2" fmla="*/ 1646039 w 1646039"/>
                <a:gd name="connsiteY2" fmla="*/ 329208 h 658415"/>
                <a:gd name="connsiteX3" fmla="*/ 1316832 w 1646039"/>
                <a:gd name="connsiteY3" fmla="*/ 658415 h 658415"/>
                <a:gd name="connsiteX4" fmla="*/ 0 w 1646039"/>
                <a:gd name="connsiteY4" fmla="*/ 658415 h 658415"/>
                <a:gd name="connsiteX5" fmla="*/ 329208 w 1646039"/>
                <a:gd name="connsiteY5" fmla="*/ 329208 h 658415"/>
                <a:gd name="connsiteX6" fmla="*/ 0 w 1646039"/>
                <a:gd name="connsiteY6" fmla="*/ 0 h 65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6039" h="658415">
                  <a:moveTo>
                    <a:pt x="0" y="0"/>
                  </a:moveTo>
                  <a:lnTo>
                    <a:pt x="1316832" y="0"/>
                  </a:lnTo>
                  <a:lnTo>
                    <a:pt x="1646039" y="329208"/>
                  </a:lnTo>
                  <a:lnTo>
                    <a:pt x="1316832" y="658415"/>
                  </a:lnTo>
                  <a:lnTo>
                    <a:pt x="0" y="658415"/>
                  </a:lnTo>
                  <a:lnTo>
                    <a:pt x="329208" y="329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5228" tIns="52007" rIns="381214" bIns="5200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dirty="0">
                  <a:latin typeface="Garamond" panose="02020404030301010803" pitchFamily="18" charset="0"/>
                </a:rPr>
                <a:t>Datasets</a:t>
              </a:r>
              <a:endParaRPr lang="en-US" sz="1000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4520" y="1101060"/>
            <a:ext cx="281485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</a:pPr>
            <a:r>
              <a:rPr lang="en-US" sz="14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Excitations: 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Static cart action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Single hammer impact</a:t>
            </a:r>
          </a:p>
          <a:p>
            <a:pPr marL="742950" lvl="1" indent="-285750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No electromagnet mass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Cart position: 100 mm</a:t>
                </a: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Max acceleration 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1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084 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m</m:t>
                    </m:r>
                    <m:r>
                      <a:rPr lang="en-US" sz="140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40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Mass drop: N/a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20" y="1394473"/>
                <a:ext cx="3374078" cy="892552"/>
              </a:xfrm>
              <a:prstGeom prst="rect">
                <a:avLst/>
              </a:prstGeom>
              <a:blipFill>
                <a:blip r:embed="rId4"/>
                <a:stretch>
                  <a:fillRect l="-362" t="-1370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est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6266" y="2625341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7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WithoutNumbers_2A" id="{DAA3A06B-2874-4C40-887F-CC7B1BF1C35D}" vid="{E9E9EAC2-7F89-5746-8376-BA09D22282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4470</TotalTime>
  <Words>234</Words>
  <Application>Microsoft Office PowerPoint</Application>
  <PresentationFormat>On-screen Show (4:3)</PresentationFormat>
  <Paragraphs>78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Garamond</vt:lpstr>
      <vt:lpstr>Times</vt:lpstr>
      <vt:lpstr>Times New Roman</vt:lpstr>
      <vt:lpstr>Univers 75 Black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Nelson, Matthew J [CCE E]</dc:creator>
  <cp:lastModifiedBy>Downey, Austin</cp:lastModifiedBy>
  <cp:revision>174</cp:revision>
  <dcterms:created xsi:type="dcterms:W3CDTF">2021-09-29T19:33:20Z</dcterms:created>
  <dcterms:modified xsi:type="dcterms:W3CDTF">2022-07-20T21:47:44Z</dcterms:modified>
</cp:coreProperties>
</file>